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"/>
  </p:notesMasterIdLst>
  <p:handoutMasterIdLst>
    <p:handoutMasterId r:id="rId10"/>
  </p:handoutMasterIdLst>
  <p:sldIdLst>
    <p:sldId id="275" r:id="rId3"/>
    <p:sldId id="278" r:id="rId5"/>
    <p:sldId id="274" r:id="rId6"/>
    <p:sldId id="263" r:id="rId7"/>
    <p:sldId id="269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8C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9"/>
    <p:restoredTop sz="94663"/>
  </p:normalViewPr>
  <p:slideViewPr>
    <p:cSldViewPr snapToGrid="0" snapToObjects="1">
      <p:cViewPr varScale="1">
        <p:scale>
          <a:sx n="78" d="100"/>
          <a:sy n="78" d="100"/>
        </p:scale>
        <p:origin x="1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32DCD-6AF2-194A-95E2-F4E0F851D27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20F00-6245-AE42-B8B2-AE91E3F687B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32A2-6896-FE40-93B5-76D3132BEF7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/>
              <a:t>Click to edit Master text styles</a:t>
            </a:r>
            <a:endParaRPr kumimoji="1" lang="en-US" altLang="zh-CN"/>
          </a:p>
          <a:p>
            <a:pPr lvl="1"/>
            <a:r>
              <a:rPr kumimoji="1" lang="en-US" altLang="zh-CN"/>
              <a:t>Second level</a:t>
            </a:r>
            <a:endParaRPr kumimoji="1" lang="en-US" altLang="zh-CN"/>
          </a:p>
          <a:p>
            <a:pPr lvl="2"/>
            <a:r>
              <a:rPr kumimoji="1" lang="en-US" altLang="zh-CN"/>
              <a:t>Third level</a:t>
            </a:r>
            <a:endParaRPr kumimoji="1" lang="en-US" altLang="zh-CN"/>
          </a:p>
          <a:p>
            <a:pPr lvl="3"/>
            <a:r>
              <a:rPr kumimoji="1" lang="en-US" altLang="zh-CN"/>
              <a:t>Fourth level</a:t>
            </a:r>
            <a:endParaRPr kumimoji="1" lang="en-US" altLang="zh-CN"/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46218F-7B6C-5448-AD10-4FB9F5EA534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2"/>
          <p:cNvSpPr txBox="1"/>
          <p:nvPr userDrawn="1"/>
        </p:nvSpPr>
        <p:spPr>
          <a:xfrm>
            <a:off x="7013119" y="5445702"/>
            <a:ext cx="4206315" cy="645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2300" dirty="0">
              <a:solidFill>
                <a:srgbClr val="328CC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间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2">
                    <a:lumMod val="50000"/>
                    <a:lumOff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tx2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9464" y="1281550"/>
            <a:ext cx="10961336" cy="49499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微软雅黑" charset="-122"/>
                <a:ea typeface="微软雅黑" charset="-122"/>
                <a:cs typeface="微软雅黑" charset="-122"/>
              </a:defRPr>
            </a:lvl1pPr>
          </a:lstStyle>
          <a:p>
            <a:pPr lvl="0"/>
            <a:r>
              <a:rPr lang="zh-CN" altLang="en-US" dirty="0"/>
              <a:t>点击编辑正文及添加图表及视频等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1104846" y="1478577"/>
            <a:ext cx="3837985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微软雅黑" charset="-122"/>
                <a:ea typeface="微软雅黑" charset="-122"/>
                <a:cs typeface="微软雅黑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147733" y="2151663"/>
            <a:ext cx="5181600" cy="4200539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chemeClr val="tx2"/>
                </a:solidFill>
                <a:latin typeface="微软雅黑" charset="-122"/>
                <a:ea typeface="微软雅黑" charset="-122"/>
                <a:cs typeface="微软雅黑" charset="-122"/>
              </a:defRPr>
            </a:lvl1pPr>
          </a:lstStyle>
          <a:p>
            <a:pPr lvl="0"/>
            <a:r>
              <a:rPr lang="zh-CN" altLang="en-US" dirty="0"/>
              <a:t> 点击编辑正文</a:t>
            </a:r>
            <a:endParaRPr lang="en-US" altLang="zh-CN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19465" y="1452425"/>
            <a:ext cx="11000428" cy="3302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tx2"/>
                </a:solidFill>
                <a:latin typeface="微软雅黑" charset="-122"/>
                <a:ea typeface="微软雅黑" charset="-122"/>
                <a:cs typeface="微软雅黑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/>
              <a:t>点击添加图片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19464" y="477065"/>
            <a:ext cx="9809869" cy="498295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chemeClr val="tx2"/>
                </a:solidFill>
              </a:defRPr>
            </a:lvl1pPr>
          </a:lstStyle>
          <a:p>
            <a:r>
              <a:rPr kumimoji="1" lang="zh-CN" altLang="en-US" dirty="0"/>
              <a:t>点击编辑标题</a:t>
            </a:r>
            <a:endParaRPr kumimoji="1" lang="zh-CN" alt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519464" y="5551714"/>
            <a:ext cx="1100042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2293" y="0"/>
            <a:ext cx="12187413" cy="6855420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6088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accent6">
                    <a:lumMod val="50000"/>
                  </a:schemeClr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519464" y="5551714"/>
            <a:ext cx="1100042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548"/>
          </a:xfrm>
          <a:prstGeom prst="rect">
            <a:avLst/>
          </a:prstGeom>
        </p:spPr>
      </p:pic>
      <p:sp>
        <p:nvSpPr>
          <p:cNvPr id="5" name="TextBox 2"/>
          <p:cNvSpPr txBox="1"/>
          <p:nvPr userDrawn="1"/>
        </p:nvSpPr>
        <p:spPr>
          <a:xfrm>
            <a:off x="3840223" y="2656141"/>
            <a:ext cx="20512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dirty="0">
                <a:solidFill>
                  <a:schemeClr val="tx1"/>
                </a:solidFill>
                <a:latin typeface="微软雅黑" charset="-122"/>
                <a:ea typeface="微软雅黑" charset="-122"/>
                <a:cs typeface="微软雅黑" charset="-122"/>
              </a:rPr>
              <a:t>谢谢！</a:t>
            </a:r>
            <a:endParaRPr kumimoji="1" lang="zh-CN" altLang="en-US" sz="5400" dirty="0">
              <a:solidFill>
                <a:schemeClr val="tx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064" y="1327150"/>
            <a:ext cx="11632713" cy="4692662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3534793" y="2849302"/>
            <a:ext cx="4997704" cy="14010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8000" b="1" dirty="0">
                <a:solidFill>
                  <a:srgbClr val="FF0000"/>
                </a:solidFill>
              </a:rPr>
              <a:t>示例</a:t>
            </a:r>
            <a:endParaRPr kumimoji="1" lang="zh-CN" altLang="en-US" sz="8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8641334" y="5473225"/>
            <a:ext cx="2578100" cy="6461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4294967295"/>
          </p:nvPr>
        </p:nvSpPr>
        <p:spPr>
          <a:xfrm>
            <a:off x="5289171" y="4439978"/>
            <a:ext cx="5886543" cy="972207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268913" y="3209968"/>
            <a:ext cx="3851031" cy="438063"/>
          </a:xfrm>
        </p:spPr>
        <p:txBody>
          <a:bodyPr>
            <a:normAutofit fontScale="90000"/>
          </a:bodyPr>
          <a:lstStyle/>
          <a:p>
            <a:r>
              <a:rPr kumimoji="1" lang="zh-CN" altLang="en-US"/>
              <a:t>目录</a:t>
            </a:r>
            <a:endParaRPr kumimoji="1"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096" y="477065"/>
            <a:ext cx="9809869" cy="498295"/>
          </a:xfrm>
        </p:spPr>
        <p:txBody>
          <a:bodyPr/>
          <a:lstStyle/>
          <a:p>
            <a:endParaRPr kumimoji="1" lang="zh-CN" alt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0096" y="477065"/>
            <a:ext cx="9809869" cy="498295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0096" y="477065"/>
            <a:ext cx="9809869" cy="498295"/>
          </a:xfrm>
          <a:prstGeom prst="rect">
            <a:avLst/>
          </a:prstGeom>
        </p:spPr>
        <p:txBody>
          <a:bodyPr/>
          <a:lstStyle/>
          <a:p>
            <a:endParaRPr kumimoji="1" lang="zh-CN" altLang="en-US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AC4AD-C5B8-2442-A895-E44E927C6D5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黑体"/>
        <a:cs typeface="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5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6</Words>
  <Application>WPS 表格</Application>
  <PresentationFormat>宽屏</PresentationFormat>
  <Paragraphs>10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汉仪旗黑</vt:lpstr>
      <vt:lpstr>Arial</vt:lpstr>
      <vt:lpstr>微软雅黑</vt:lpstr>
      <vt:lpstr>Calibri Light</vt:lpstr>
      <vt:lpstr>Helvetica Neue</vt:lpstr>
      <vt:lpstr>黑体</vt:lpstr>
      <vt:lpstr>汉仪中黑KW</vt:lpstr>
      <vt:lpstr>宋体</vt:lpstr>
      <vt:lpstr>Arial Unicode MS</vt:lpstr>
      <vt:lpstr>Arial Black</vt:lpstr>
      <vt:lpstr>DengXian</vt:lpstr>
      <vt:lpstr>汉仪中等线KW</vt:lpstr>
      <vt:lpstr>微软雅黑</vt:lpstr>
      <vt:lpstr>汉仪书宋二KW</vt:lpstr>
      <vt:lpstr>Office 2013 - 2022 主题</vt:lpstr>
      <vt:lpstr>PowerPoint 演示文稿</vt:lpstr>
      <vt:lpstr>目录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Stella Jin</dc:creator>
  <cp:lastModifiedBy>B</cp:lastModifiedBy>
  <cp:revision>83</cp:revision>
  <dcterms:created xsi:type="dcterms:W3CDTF">2025-07-28T15:38:58Z</dcterms:created>
  <dcterms:modified xsi:type="dcterms:W3CDTF">2025-07-28T15:38:58Z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CDF6607C50AAC38992998768EFEE0C69_43</vt:lpwstr>
  </property>
  <property fmtid="{D5CDD505-2E9C-101B-9397-08002B2CF9AE}" pid="3" name="KSOProductBuildVer">
    <vt:lpwstr>2052-12.1.21861.21861</vt:lpwstr>
  </property>
</Properties>
</file>

<file path=docProps/thumbnail.jpeg>
</file>